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95" d="100"/>
          <a:sy n="95" d="100"/>
        </p:scale>
        <p:origin x="3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 (2.).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semi-landmarks were placed </a:t>
            </a:r>
            <a:r>
              <a:rPr lang="en-CA" dirty="0" err="1"/>
              <a:t>evenely</a:t>
            </a:r>
            <a:r>
              <a:rPr lang="en-CA"/>
              <a:t> between </a:t>
            </a:r>
            <a:r>
              <a:rPr lang="en-CA" dirty="0"/>
              <a:t>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2019-10-15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51673" y="-10516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2714730" y="892698"/>
            <a:ext cx="1101008" cy="1628800"/>
            <a:chOff x="3026229" y="1535793"/>
            <a:chExt cx="1101008" cy="16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C7667F-4B55-46EC-BB42-E29B4EEA13A4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39066-C239-40F4-9E7A-07E140B12E83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F2B9D3-B6DD-44BE-84A5-7D994F5BF4BE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203DA5-7EE2-481E-BBB1-739EBFF408BA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B88990-3438-459F-A6DD-466FAF721855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911F39-FF05-44B6-8746-507E6A028EEF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2900F0-C7DD-469E-851D-38EC2234715E}"/>
              </a:ext>
            </a:extLst>
          </p:cNvPr>
          <p:cNvGrpSpPr/>
          <p:nvPr/>
        </p:nvGrpSpPr>
        <p:grpSpPr>
          <a:xfrm>
            <a:off x="5282192" y="890697"/>
            <a:ext cx="1101008" cy="1628800"/>
            <a:chOff x="3026229" y="1535793"/>
            <a:chExt cx="1101008" cy="16288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470AB5-B407-43A6-8203-F525177FE385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2BC98D-DEBB-4D39-BFCA-9A0D63D0AFCF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B8E2CA-E045-4EEF-9DB7-39513EE5CB69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8BDAFB2-A4D7-4C90-A627-58F08FF43480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CD5BB-0DA6-4A2A-B879-BFDFB0A57C1C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56200F-2CE1-4544-94A4-58DED30E8FA1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C6419-8953-4AD1-852C-5ADB1E18FBB5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46402B-2FE9-4D8C-B664-757E9B91AE3B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C3017E-4F29-4DE7-96B0-BC94396B8077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A5FD3-9E4A-4F5D-89EA-C4856F50F68E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E476C6-B16F-4C20-98C1-25C4FFA18E47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62A2-7121-4274-8B29-FBA3FAFBB0D1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B3FD2E-1537-429E-BD07-B9B87F588634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25428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33F7F-A41A-4EF1-913E-6B3D61DA7A4A}"/>
              </a:ext>
            </a:extLst>
          </p:cNvPr>
          <p:cNvGrpSpPr/>
          <p:nvPr/>
        </p:nvGrpSpPr>
        <p:grpSpPr>
          <a:xfrm>
            <a:off x="4898042" y="185580"/>
            <a:ext cx="1952625" cy="2771775"/>
            <a:chOff x="5209541" y="828675"/>
            <a:chExt cx="1952625" cy="277177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5E9113-EDCC-45EF-A343-2863BD95924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91881A-ACB4-4524-8E0A-681C16780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5" y="2101824"/>
            <a:ext cx="1943100" cy="927126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3026229" y="1535793"/>
            <a:ext cx="1101008" cy="1628800"/>
            <a:chOff x="3026229" y="1535793"/>
            <a:chExt cx="1101008" cy="16288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9B07B-B69F-4591-A4AC-E12BB14601F2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2900F0-C7DD-469E-851D-38EC2234715E}"/>
                </a:ext>
              </a:extLst>
            </p:cNvPr>
            <p:cNvGrpSpPr/>
            <p:nvPr/>
          </p:nvGrpSpPr>
          <p:grpSpPr>
            <a:xfrm>
              <a:off x="5593691" y="1533792"/>
              <a:ext cx="1101008" cy="1628800"/>
              <a:chOff x="3026229" y="1535793"/>
              <a:chExt cx="1101008" cy="1628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11C6419-8953-4AD1-852C-5ADB1E18FBB5}"/>
                  </a:ext>
                </a:extLst>
              </p:cNvPr>
              <p:cNvSpPr/>
              <p:nvPr/>
            </p:nvSpPr>
            <p:spPr>
              <a:xfrm>
                <a:off x="3820358" y="31105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046402B-2FE9-4D8C-B664-757E9B91AE3B}"/>
                  </a:ext>
                </a:extLst>
              </p:cNvPr>
              <p:cNvSpPr/>
              <p:nvPr/>
            </p:nvSpPr>
            <p:spPr>
              <a:xfrm>
                <a:off x="4064454" y="28311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CC3017E-4F29-4DE7-96B0-BC94396B8077}"/>
                  </a:ext>
                </a:extLst>
              </p:cNvPr>
              <p:cNvSpPr/>
              <p:nvPr/>
            </p:nvSpPr>
            <p:spPr>
              <a:xfrm>
                <a:off x="4073237" y="24724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46A5FD3-9E4A-4F5D-89EA-C4856F50F68E}"/>
                  </a:ext>
                </a:extLst>
              </p:cNvPr>
              <p:cNvSpPr/>
              <p:nvPr/>
            </p:nvSpPr>
            <p:spPr>
              <a:xfrm>
                <a:off x="3944662" y="207582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E476C6-B16F-4C20-98C1-25C4FFA18E47}"/>
                  </a:ext>
                </a:extLst>
              </p:cNvPr>
              <p:cNvSpPr/>
              <p:nvPr/>
            </p:nvSpPr>
            <p:spPr>
              <a:xfrm>
                <a:off x="3643012" y="177259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7662A2-7121-4274-8B29-FBA3FAFBB0D1}"/>
                  </a:ext>
                </a:extLst>
              </p:cNvPr>
              <p:cNvSpPr/>
              <p:nvPr/>
            </p:nvSpPr>
            <p:spPr>
              <a:xfrm>
                <a:off x="3296104" y="16215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B3FD2E-1537-429E-BD07-B9B87F588634}"/>
                  </a:ext>
                </a:extLst>
              </p:cNvPr>
              <p:cNvSpPr/>
              <p:nvPr/>
            </p:nvSpPr>
            <p:spPr>
              <a:xfrm>
                <a:off x="3026229" y="15357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35BC5F-FB71-418A-B5B6-A0193FE037DC}"/>
                </a:ext>
              </a:extLst>
            </p:cNvPr>
            <p:cNvGrpSpPr/>
            <p:nvPr/>
          </p:nvGrpSpPr>
          <p:grpSpPr>
            <a:xfrm>
              <a:off x="5209541" y="828675"/>
              <a:ext cx="1952625" cy="2771775"/>
              <a:chOff x="5209541" y="828675"/>
              <a:chExt cx="1952625" cy="277177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75D75F-1AF1-4A80-B170-A493D64A3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625" y="828675"/>
                <a:ext cx="0" cy="27717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F676B7-9956-4A6D-B0C3-FE0D434AC3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9541" y="3429000"/>
                <a:ext cx="19526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544BF8-2371-448D-B425-03E6273AF93A}"/>
              </a:ext>
            </a:extLst>
          </p:cNvPr>
          <p:cNvGrpSpPr/>
          <p:nvPr/>
        </p:nvGrpSpPr>
        <p:grpSpPr>
          <a:xfrm rot="17549567">
            <a:off x="9095201" y="1767928"/>
            <a:ext cx="1101008" cy="1628800"/>
            <a:chOff x="3026229" y="1535793"/>
            <a:chExt cx="1101008" cy="16288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39B505-FAAF-4E5B-9985-1E980E3D3116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1A7E5D-FEBE-4051-88AA-BBEEAE2D8554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0ED4F0-BAB9-43DB-9467-77BCD426B099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C8F9A6-C2D3-4B18-8E3B-769B31B15EBC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A96C7A1-677F-4D22-B7DB-030FB68E3741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EF4FC9-0F26-41C2-80F1-4A86A7B78D9B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3BAD80-A640-4EF8-95E5-D4E4054FB8E5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0095F16-6D46-4E40-B002-40BA157F78CE}"/>
              </a:ext>
            </a:extLst>
          </p:cNvPr>
          <p:cNvSpPr txBox="1"/>
          <p:nvPr/>
        </p:nvSpPr>
        <p:spPr>
          <a:xfrm>
            <a:off x="8694365" y="1427894"/>
            <a:ext cx="40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 = </a:t>
            </a:r>
            <a:r>
              <a:rPr lang="en-CA" i="1" dirty="0" err="1"/>
              <a:t>ax^n</a:t>
            </a:r>
            <a:r>
              <a:rPr lang="en-CA" i="1" dirty="0"/>
              <a:t> + bx^n-1 + … + c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9F4577-44F8-4BCA-994B-14202785DF3A}"/>
              </a:ext>
            </a:extLst>
          </p:cNvPr>
          <p:cNvGrpSpPr/>
          <p:nvPr/>
        </p:nvGrpSpPr>
        <p:grpSpPr>
          <a:xfrm>
            <a:off x="611874" y="4067175"/>
            <a:ext cx="8373344" cy="2606195"/>
            <a:chOff x="611874" y="4067175"/>
            <a:chExt cx="8373344" cy="260619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F8EAF1-381E-463F-B660-68CF6D55C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74" y="4259369"/>
              <a:ext cx="3886200" cy="1854252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0DA534C-3353-4686-AB4F-744BB8DAE0C6}"/>
                </a:ext>
              </a:extLst>
            </p:cNvPr>
            <p:cNvSpPr/>
            <p:nvPr/>
          </p:nvSpPr>
          <p:spPr>
            <a:xfrm>
              <a:off x="3952269" y="4558068"/>
              <a:ext cx="278370" cy="2772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9096ED0-1C48-49AA-8310-9AC126D3F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640" y="4067175"/>
              <a:ext cx="2143787" cy="4908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6DB1CE-C6C7-4CE0-8657-CCB165AA9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662" y="4835268"/>
              <a:ext cx="2429765" cy="1838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037259A-9FA9-48BE-AEAA-D9F08C317F3A}"/>
                </a:ext>
              </a:extLst>
            </p:cNvPr>
            <p:cNvSpPr/>
            <p:nvPr/>
          </p:nvSpPr>
          <p:spPr>
            <a:xfrm>
              <a:off x="6654016" y="4074820"/>
              <a:ext cx="2286000" cy="2540000"/>
            </a:xfrm>
            <a:custGeom>
              <a:avLst/>
              <a:gdLst>
                <a:gd name="connsiteX0" fmla="*/ 0 w 2286000"/>
                <a:gd name="connsiteY0" fmla="*/ 0 h 2540000"/>
                <a:gd name="connsiteX1" fmla="*/ 1473200 w 2286000"/>
                <a:gd name="connsiteY1" fmla="*/ 850900 h 2540000"/>
                <a:gd name="connsiteX2" fmla="*/ 2286000 w 2286000"/>
                <a:gd name="connsiteY2" fmla="*/ 2540000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2540000">
                  <a:moveTo>
                    <a:pt x="0" y="0"/>
                  </a:moveTo>
                  <a:cubicBezTo>
                    <a:pt x="546100" y="213783"/>
                    <a:pt x="1092200" y="427567"/>
                    <a:pt x="1473200" y="850900"/>
                  </a:cubicBezTo>
                  <a:cubicBezTo>
                    <a:pt x="1854200" y="1274233"/>
                    <a:pt x="2070100" y="1907116"/>
                    <a:pt x="2286000" y="254000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  <a:round/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CE70C5-A0BA-45BB-9566-AB980FC79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4427" y="4067175"/>
              <a:ext cx="2610791" cy="259982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EE05FAF-24C8-4428-8B99-55606438E996}"/>
              </a:ext>
            </a:extLst>
          </p:cNvPr>
          <p:cNvGrpSpPr/>
          <p:nvPr/>
        </p:nvGrpSpPr>
        <p:grpSpPr>
          <a:xfrm>
            <a:off x="7408637" y="4102020"/>
            <a:ext cx="5011288" cy="1179483"/>
            <a:chOff x="7408637" y="4102020"/>
            <a:chExt cx="5011288" cy="117948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7" y="4368800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8067329" y="5015103"/>
              <a:ext cx="712800" cy="266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D728E-E14A-4040-9D8A-A0C5D9D6FD5B}"/>
                </a:ext>
              </a:extLst>
            </p:cNvPr>
            <p:cNvSpPr txBox="1"/>
            <p:nvPr/>
          </p:nvSpPr>
          <p:spPr>
            <a:xfrm>
              <a:off x="7487506" y="4102020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1</a:t>
              </a:r>
              <a:endParaRPr lang="en-CA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714A35-B295-4B02-AF14-AD57C66F5F02}"/>
                </a:ext>
              </a:extLst>
            </p:cNvPr>
            <p:cNvSpPr txBox="1"/>
            <p:nvPr/>
          </p:nvSpPr>
          <p:spPr>
            <a:xfrm>
              <a:off x="8329010" y="4819271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2</a:t>
              </a:r>
              <a:endParaRPr lang="en-CA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1EDA0E-2E43-43A4-93C9-7F70B38BEF7A}"/>
              </a:ext>
            </a:extLst>
          </p:cNvPr>
          <p:cNvGrpSpPr/>
          <p:nvPr/>
        </p:nvGrpSpPr>
        <p:grpSpPr>
          <a:xfrm>
            <a:off x="9509087" y="4399035"/>
            <a:ext cx="6154028" cy="1630291"/>
            <a:chOff x="9515308" y="4380850"/>
            <a:chExt cx="6154028" cy="16302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AC35506-204E-48D2-8502-EF5FF60864D6}"/>
                </a:ext>
              </a:extLst>
            </p:cNvPr>
            <p:cNvGrpSpPr/>
            <p:nvPr/>
          </p:nvGrpSpPr>
          <p:grpSpPr>
            <a:xfrm>
              <a:off x="9719969" y="4380850"/>
              <a:ext cx="4812408" cy="1034017"/>
              <a:chOff x="7408637" y="4150910"/>
              <a:chExt cx="4812408" cy="103401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8637" y="436880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8F09FB-0772-41EE-9247-3D946DBC1F09}"/>
                  </a:ext>
                </a:extLst>
              </p:cNvPr>
              <p:cNvSpPr txBox="1"/>
              <p:nvPr/>
            </p:nvSpPr>
            <p:spPr>
              <a:xfrm>
                <a:off x="7687942" y="4150910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1</a:t>
                </a:r>
                <a:endParaRPr lang="en-CA" sz="20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A68301-BFCD-4D86-A76B-BD2BC5297EAC}"/>
                  </a:ext>
                </a:extLst>
              </p:cNvPr>
              <p:cNvSpPr txBox="1"/>
              <p:nvPr/>
            </p:nvSpPr>
            <p:spPr>
              <a:xfrm>
                <a:off x="8130130" y="4784817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2</a:t>
                </a:r>
                <a:endParaRPr lang="en-CA" sz="2000" b="1" dirty="0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83E62F2-C1D6-4C87-8A7E-4E5B7117F9B4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9515308" y="4932042"/>
              <a:ext cx="1948156" cy="6992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A01A07D-DB89-4D9C-8DE1-D92E7B9CA9A2}"/>
                </a:ext>
              </a:extLst>
            </p:cNvPr>
            <p:cNvSpPr txBox="1"/>
            <p:nvPr/>
          </p:nvSpPr>
          <p:spPr>
            <a:xfrm>
              <a:off x="11578421" y="5487921"/>
              <a:ext cx="4090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/>
                <a:t>ф</a:t>
              </a: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66EDF-A3F6-4944-AE88-FE45F48AD262}"/>
                </a:ext>
              </a:extLst>
            </p:cNvPr>
            <p:cNvSpPr/>
            <p:nvPr/>
          </p:nvSpPr>
          <p:spPr>
            <a:xfrm>
              <a:off x="11273990" y="5305480"/>
              <a:ext cx="394136" cy="651709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F7B1000-97CE-4098-A5CC-31A3C1C09F10}"/>
              </a:ext>
            </a:extLst>
          </p:cNvPr>
          <p:cNvSpPr/>
          <p:nvPr/>
        </p:nvSpPr>
        <p:spPr>
          <a:xfrm>
            <a:off x="6081348" y="2504715"/>
            <a:ext cx="3002226" cy="1172448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760F7E-63CE-40DF-9CE1-D654DD0455EE}"/>
              </a:ext>
            </a:extLst>
          </p:cNvPr>
          <p:cNvGrpSpPr/>
          <p:nvPr/>
        </p:nvGrpSpPr>
        <p:grpSpPr>
          <a:xfrm rot="17549567">
            <a:off x="7109933" y="1828082"/>
            <a:ext cx="1392340" cy="2516610"/>
            <a:chOff x="3026229" y="1535793"/>
            <a:chExt cx="1101008" cy="16288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D049E76-E896-4E44-BD4C-D506F0EF460B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9A41AC-F8DB-43F0-97F1-9023DD53A3B3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9BB133-294B-497E-9D3B-F7548F111E4E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2CA3F2-1121-46E5-8B6B-6F98C6E73464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9F40FAA-C19D-468E-9D08-50108E2B24D2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DD2874-43C2-4155-9E71-984CA074E166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76B5F56-48D9-416C-BE11-71BCBB9F41B5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CCE2DC-14B3-429C-9E71-FE5128310EA2}"/>
              </a:ext>
            </a:extLst>
          </p:cNvPr>
          <p:cNvGrpSpPr/>
          <p:nvPr/>
        </p:nvGrpSpPr>
        <p:grpSpPr>
          <a:xfrm>
            <a:off x="5563581" y="783407"/>
            <a:ext cx="4336967" cy="3505199"/>
            <a:chOff x="5209542" y="828675"/>
            <a:chExt cx="2806971" cy="27717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2C82E9-9425-487A-B00A-2F7E8E3E457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5A007-406B-4C31-A2DD-35AD38F5E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A7F801-888A-401E-BAD8-52132F0085B7}"/>
              </a:ext>
            </a:extLst>
          </p:cNvPr>
          <p:cNvSpPr txBox="1"/>
          <p:nvPr/>
        </p:nvSpPr>
        <p:spPr>
          <a:xfrm>
            <a:off x="9958912" y="3871519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A75FE3-D7AF-46B7-AB70-A5145A1A23EB}"/>
              </a:ext>
            </a:extLst>
          </p:cNvPr>
          <p:cNvSpPr txBox="1"/>
          <p:nvPr/>
        </p:nvSpPr>
        <p:spPr>
          <a:xfrm>
            <a:off x="5695205" y="398584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8022D1-B3B3-47FF-AAF7-EF88393579B6}"/>
              </a:ext>
            </a:extLst>
          </p:cNvPr>
          <p:cNvCxnSpPr>
            <a:cxnSpLocks/>
          </p:cNvCxnSpPr>
          <p:nvPr/>
        </p:nvCxnSpPr>
        <p:spPr>
          <a:xfrm flipH="1">
            <a:off x="5839073" y="3280131"/>
            <a:ext cx="538115" cy="801060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3B5AD9-8EEB-484C-BF3E-68F24C1925B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845764" y="2520808"/>
            <a:ext cx="1751414" cy="1534739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73C3E1-5180-4BA3-A846-46F64EB2FC4E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5829461" y="2796283"/>
            <a:ext cx="2914358" cy="1259264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C97E907-52B5-4DE5-A5A5-40B854F4516D}"/>
              </a:ext>
            </a:extLst>
          </p:cNvPr>
          <p:cNvSpPr txBox="1"/>
          <p:nvPr/>
        </p:nvSpPr>
        <p:spPr>
          <a:xfrm>
            <a:off x="5991382" y="2904445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03EB8F-6B85-4BC2-920D-27A19651C758}"/>
              </a:ext>
            </a:extLst>
          </p:cNvPr>
          <p:cNvSpPr txBox="1"/>
          <p:nvPr/>
        </p:nvSpPr>
        <p:spPr>
          <a:xfrm>
            <a:off x="7401176" y="2110088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E20925-1959-4C11-895E-4B530CE62440}"/>
              </a:ext>
            </a:extLst>
          </p:cNvPr>
          <p:cNvSpPr txBox="1"/>
          <p:nvPr/>
        </p:nvSpPr>
        <p:spPr>
          <a:xfrm>
            <a:off x="8796665" y="2482963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0E9DBB-2393-4917-B455-9DB4BBE8BA78}"/>
                  </a:ext>
                </a:extLst>
              </p:cNvPr>
              <p:cNvSpPr/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180"/>
                  </a:spcBef>
                  <a:spcAft>
                    <a:spcPts val="180"/>
                  </a:spcAf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𝐫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𝐣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CA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0E9DBB-2393-4917-B455-9DB4BBE8B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</TotalTime>
  <Words>390</Words>
  <Application>Microsoft Office PowerPoint</Application>
  <PresentationFormat>Widescreen</PresentationFormat>
  <Paragraphs>63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35</cp:revision>
  <dcterms:created xsi:type="dcterms:W3CDTF">2019-07-31T22:07:10Z</dcterms:created>
  <dcterms:modified xsi:type="dcterms:W3CDTF">2019-10-15T18:25:02Z</dcterms:modified>
</cp:coreProperties>
</file>